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  <p:sldId id="277" r:id="rId22"/>
    <p:sldId id="278" r:id="rId23"/>
    <p:sldId id="280" r:id="rId24"/>
    <p:sldId id="281" r:id="rId25"/>
    <p:sldId id="279" r:id="rId26"/>
    <p:sldId id="282" r:id="rId27"/>
    <p:sldId id="284" r:id="rId28"/>
    <p:sldId id="286" r:id="rId29"/>
    <p:sldId id="287" r:id="rId30"/>
    <p:sldId id="292" r:id="rId31"/>
    <p:sldId id="285" r:id="rId32"/>
    <p:sldId id="293" r:id="rId33"/>
    <p:sldId id="283" r:id="rId34"/>
    <p:sldId id="289" r:id="rId35"/>
    <p:sldId id="290" r:id="rId36"/>
    <p:sldId id="291" r:id="rId37"/>
    <p:sldId id="294" r:id="rId38"/>
    <p:sldId id="288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8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02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0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77" y="1110695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8CB76-D467-4345-BE8E-C561BA0F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9" y="1007533"/>
            <a:ext cx="6464642" cy="3826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937541" y="3090333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4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Dp</a:t>
            </a:r>
            <a:r>
              <a:rPr kumimoji="1" lang="en-US" altLang="zh-CN" dirty="0">
                <a:solidFill>
                  <a:schemeClr val="bg1"/>
                </a:solidFill>
              </a:rPr>
              <a:t>-factory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Simple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Static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Factory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Abstract factory</a:t>
            </a:r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29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三次握手四次分手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1792702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437C8-80B8-804D-A0C6-F046217F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1938867"/>
            <a:ext cx="7455399" cy="31178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67" y="1938867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26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27631</TotalTime>
  <Words>568</Words>
  <Application>Microsoft Macintosh PowerPoint</Application>
  <PresentationFormat>宽屏</PresentationFormat>
  <Paragraphs>388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3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nothing</vt:lpstr>
      <vt:lpstr>DP</vt:lpstr>
      <vt:lpstr>Dp-factory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no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142</cp:revision>
  <dcterms:created xsi:type="dcterms:W3CDTF">2020-09-04T00:32:40Z</dcterms:created>
  <dcterms:modified xsi:type="dcterms:W3CDTF">2020-09-23T05:45:32Z</dcterms:modified>
</cp:coreProperties>
</file>